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0" r:id="rId6"/>
    <p:sldId id="259" r:id="rId7"/>
    <p:sldId id="269" r:id="rId8"/>
    <p:sldId id="265" r:id="rId9"/>
    <p:sldId id="270" r:id="rId10"/>
    <p:sldId id="263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86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483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893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2703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05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627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2455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06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75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014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3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14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685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129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235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42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038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CD951-4EAE-476C-BA5F-6F0D0A6B628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1E32-EDFF-462E-8A19-6A5A34AB4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7619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86" y="2656436"/>
            <a:ext cx="8476557" cy="1223233"/>
          </a:xfrm>
        </p:spPr>
        <p:txBody>
          <a:bodyPr/>
          <a:lstStyle/>
          <a:p>
            <a:r>
              <a:rPr lang="ru-RU" dirty="0" smtClean="0"/>
              <a:t>Я расскажу вам о войне…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1842" y="298557"/>
            <a:ext cx="8837165" cy="705995"/>
          </a:xfrm>
        </p:spPr>
        <p:txBody>
          <a:bodyPr/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«Детский сад № 17»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96471" y="4555072"/>
            <a:ext cx="4121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Социальный </a:t>
            </a:r>
            <a:r>
              <a:rPr lang="ru-RU" dirty="0" smtClean="0"/>
              <a:t>педагог Обухова Е.В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детей старшего дошкольного возраста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14812" y="5834129"/>
            <a:ext cx="157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Балахна</a:t>
            </a:r>
          </a:p>
          <a:p>
            <a:pPr algn="ctr"/>
            <a:r>
              <a:rPr lang="ru-RU" dirty="0" smtClean="0"/>
              <a:t>2020 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3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День Победы!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0686" y="2219307"/>
            <a:ext cx="6269120" cy="326709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По пути к Великой Победе российского народа были и поражения в битвах и много важных побед, событий: </a:t>
            </a:r>
            <a:endParaRPr lang="en-US" dirty="0" smtClean="0"/>
          </a:p>
          <a:p>
            <a:pPr algn="just"/>
            <a:r>
              <a:rPr lang="ru-RU" dirty="0" smtClean="0"/>
              <a:t>Разгром Фашистских </a:t>
            </a:r>
            <a:r>
              <a:rPr lang="ru-RU" dirty="0" smtClean="0"/>
              <a:t>войск под Москвой, освобождение российских городов, союзный стран, но одним из основных является подписание акта о безоговорочной капитуляции между фашистской Германией и странами-победителями (Великобританией, Советским Союзом, Соединенными Штатами Америки </a:t>
            </a:r>
            <a:r>
              <a:rPr lang="ru-RU" dirty="0" smtClean="0"/>
              <a:t>и Францией</a:t>
            </a:r>
            <a:r>
              <a:rPr lang="ru-RU" dirty="0" smtClean="0"/>
              <a:t>).</a:t>
            </a:r>
            <a:br>
              <a:rPr lang="ru-RU" dirty="0" smtClean="0"/>
            </a:br>
            <a:endParaRPr lang="en-US" dirty="0" smtClean="0"/>
          </a:p>
          <a:p>
            <a:endParaRPr lang="ru-RU" dirty="0"/>
          </a:p>
        </p:txBody>
      </p:sp>
      <p:pic>
        <p:nvPicPr>
          <p:cNvPr id="7170" name="Picture 2" descr="C:\Users\obuch_000\Desktop\478406817_0_0_2683_1519_600x0_80_0_0_f83adfab6101873301e012919cd2ee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6560" y="2187891"/>
            <a:ext cx="4931537" cy="27873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2182" y="5232402"/>
            <a:ext cx="1056349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Это произошло 9 мая 1945 года в столице побежденной Германии — Берлине. С этого дня всему миру стало известно, что фашистская Германия полностью разгромлена</a:t>
            </a:r>
            <a:r>
              <a:rPr lang="ru-RU" sz="2100" dirty="0" smtClean="0"/>
              <a:t>.</a:t>
            </a:r>
            <a:endParaRPr lang="ru-RU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победы!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002" y="1853548"/>
            <a:ext cx="6830822" cy="2953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 algn="just"/>
            <a:r>
              <a:rPr lang="ru-RU" dirty="0" smtClean="0"/>
              <a:t>9 </a:t>
            </a:r>
            <a:r>
              <a:rPr lang="ru-RU" dirty="0" smtClean="0"/>
              <a:t>мая 1945 года для России навечно стало великой </a:t>
            </a:r>
            <a:r>
              <a:rPr lang="ru-RU" dirty="0" smtClean="0"/>
              <a:t>датой</a:t>
            </a:r>
            <a:r>
              <a:rPr lang="en-US" dirty="0" smtClean="0"/>
              <a:t> - </a:t>
            </a:r>
            <a:r>
              <a:rPr lang="ru-RU" b="1" dirty="0" smtClean="0"/>
              <a:t>ДЕНЬ ПОБЕДЫ над Фашисткой Германией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Ради этого счастливого дня погибли миллионы человек, сражаясь за свободу России и всего мира. Мы никогда не забудем тех, кто горел в танках, кто бросался из окопов под </a:t>
            </a:r>
            <a:r>
              <a:rPr lang="ru-RU" dirty="0" smtClean="0"/>
              <a:t>огонь</a:t>
            </a:r>
            <a:r>
              <a:rPr lang="ru-RU" dirty="0" smtClean="0"/>
              <a:t>, </a:t>
            </a:r>
            <a:r>
              <a:rPr lang="ru-RU" dirty="0" smtClean="0"/>
              <a:t>кто </a:t>
            </a:r>
            <a:r>
              <a:rPr lang="ru-RU" dirty="0" smtClean="0"/>
              <a:t>не пожалел своей жизни и все одолел. Не ради наград, а ради того, чтобы мы с вами, ребята , могли жить, учиться, работать и быть счастливыми!</a:t>
            </a:r>
            <a:endParaRPr lang="en-US" dirty="0" smtClean="0"/>
          </a:p>
          <a:p>
            <a:pPr algn="just"/>
            <a:endParaRPr lang="ru-RU" dirty="0" smtClean="0"/>
          </a:p>
          <a:p>
            <a:endParaRPr lang="en-US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obuch_000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645" y="4643845"/>
            <a:ext cx="4023361" cy="2011681"/>
          </a:xfrm>
          <a:prstGeom prst="rect">
            <a:avLst/>
          </a:prstGeom>
          <a:noFill/>
        </p:spPr>
      </p:pic>
      <p:pic>
        <p:nvPicPr>
          <p:cNvPr id="8194" name="Picture 2" descr="C:\Users\obuch_000\Desktop\unname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9855" y="2112238"/>
            <a:ext cx="4351070" cy="28777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4697" y="4997270"/>
            <a:ext cx="692331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Каждый год 9 мая люди торжественно отмечают эту дату. В нашей стране 9 мая является государственным праздником, который посвящен Дню Победы. В этот день люди поздравляют ветеранов войны</a:t>
            </a:r>
            <a:r>
              <a:rPr lang="en-US" sz="2100" dirty="0" smtClean="0"/>
              <a:t>.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6" y="1986371"/>
            <a:ext cx="8660674" cy="4871629"/>
          </a:xfrm>
        </p:spPr>
      </p:pic>
      <p:sp>
        <p:nvSpPr>
          <p:cNvPr id="5" name="Прямоугольник 4"/>
          <p:cNvSpPr/>
          <p:nvPr/>
        </p:nvSpPr>
        <p:spPr>
          <a:xfrm>
            <a:off x="287383" y="2501932"/>
            <a:ext cx="32657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Великой </a:t>
            </a:r>
            <a:r>
              <a:rPr lang="ru-RU" dirty="0" smtClean="0"/>
              <a:t>войны победу</a:t>
            </a:r>
          </a:p>
          <a:p>
            <a:r>
              <a:rPr lang="ru-RU" dirty="0" smtClean="0"/>
              <a:t>Мы не должны забывать!</a:t>
            </a:r>
          </a:p>
          <a:p>
            <a:r>
              <a:rPr lang="ru-RU" dirty="0" smtClean="0"/>
              <a:t>В боях отстояли деды</a:t>
            </a:r>
          </a:p>
          <a:p>
            <a:r>
              <a:rPr lang="ru-RU" dirty="0" smtClean="0"/>
              <a:t>Священную Родину-мать.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Она посыла на битвы</a:t>
            </a:r>
          </a:p>
          <a:p>
            <a:r>
              <a:rPr lang="ru-RU" dirty="0" smtClean="0"/>
              <a:t>Лучших своих сыновей.</a:t>
            </a:r>
          </a:p>
          <a:p>
            <a:r>
              <a:rPr lang="ru-RU" dirty="0" smtClean="0"/>
              <a:t>Она помогала молитвой</a:t>
            </a:r>
          </a:p>
          <a:p>
            <a:r>
              <a:rPr lang="ru-RU" dirty="0" smtClean="0"/>
              <a:t>И праведной верой своей.</a:t>
            </a:r>
          </a:p>
          <a:p>
            <a:r>
              <a:rPr lang="ru-RU" dirty="0" smtClean="0"/>
              <a:t>В великой войне победу</a:t>
            </a:r>
          </a:p>
          <a:p>
            <a:r>
              <a:rPr lang="ru-RU" dirty="0" smtClean="0"/>
              <a:t>Мы не должны забывать,</a:t>
            </a:r>
          </a:p>
          <a:p>
            <a:r>
              <a:rPr lang="ru-RU" dirty="0" smtClean="0"/>
              <a:t>Для нас отстояли деды</a:t>
            </a:r>
          </a:p>
          <a:p>
            <a:r>
              <a:rPr lang="ru-RU" dirty="0" smtClean="0"/>
              <a:t>И жизнь, и Родину-мать!</a:t>
            </a:r>
            <a:endParaRPr lang="ru-RU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pPr algn="ctr"/>
            <a:r>
              <a:rPr lang="ru-RU" dirty="0" smtClean="0"/>
              <a:t>Великая отечественная война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49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Великая отечественная война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023363"/>
            <a:ext cx="7315200" cy="466481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ВЕЛИКАЯ </a:t>
            </a:r>
            <a:r>
              <a:rPr lang="ru-RU" b="1" dirty="0" smtClean="0"/>
              <a:t>ОТЕЧЕСТВЕННА ВОЙНА - </a:t>
            </a:r>
            <a:r>
              <a:rPr lang="ru-RU" dirty="0" smtClean="0"/>
              <a:t>это вторая мировая война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b="1" dirty="0" smtClean="0"/>
              <a:t>Она </a:t>
            </a:r>
            <a:r>
              <a:rPr lang="ru-RU" dirty="0" smtClean="0"/>
              <a:t>самая </a:t>
            </a:r>
            <a:r>
              <a:rPr lang="ru-RU" dirty="0" smtClean="0"/>
              <a:t>крупная </a:t>
            </a:r>
            <a:r>
              <a:rPr lang="ru-RU" dirty="0" smtClean="0"/>
              <a:t>в </a:t>
            </a:r>
            <a:r>
              <a:rPr lang="ru-RU" dirty="0" smtClean="0"/>
              <a:t>истории человечества.</a:t>
            </a:r>
            <a:r>
              <a:rPr lang="ru-RU" b="1" dirty="0" smtClean="0"/>
              <a:t> </a:t>
            </a:r>
            <a:r>
              <a:rPr lang="ru-RU" dirty="0" smtClean="0"/>
              <a:t>Слово «великий» означает, </a:t>
            </a:r>
            <a:r>
              <a:rPr lang="ru-RU" dirty="0" smtClean="0"/>
              <a:t>большой, </a:t>
            </a:r>
            <a:r>
              <a:rPr lang="ru-RU" dirty="0" smtClean="0"/>
              <a:t>огромный. </a:t>
            </a:r>
            <a:endParaRPr lang="ru-RU" dirty="0" smtClean="0"/>
          </a:p>
          <a:p>
            <a:pPr algn="just"/>
            <a:r>
              <a:rPr lang="ru-RU" dirty="0" smtClean="0"/>
              <a:t>Она была развязана Германией, Италией и Японией. В эту войну было втянуто 61 государство (14 государств на стороне фашистской Германии, 47 - на стороне России).</a:t>
            </a:r>
          </a:p>
          <a:p>
            <a:pPr algn="just"/>
            <a:r>
              <a:rPr lang="ru-RU" dirty="0" smtClean="0"/>
              <a:t>В</a:t>
            </a:r>
            <a:r>
              <a:rPr lang="ru-RU" dirty="0" smtClean="0"/>
              <a:t>ойна </a:t>
            </a:r>
            <a:r>
              <a:rPr lang="ru-RU" dirty="0" smtClean="0"/>
              <a:t>захватила огромную часть территории нашей страны, в ней участвовали десятки миллионов людей, она длилась долгих четыре года, а победа в ней потребовала от нашего народа громадного напряжения </a:t>
            </a:r>
            <a:r>
              <a:rPr lang="ru-RU" dirty="0" smtClean="0"/>
              <a:t>физических </a:t>
            </a:r>
            <a:r>
              <a:rPr lang="ru-RU" dirty="0" smtClean="0"/>
              <a:t>и духовных сил.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obuch_000\Desktop\upload-TASS_1203164-pic905-895x505-95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6365" y="2429691"/>
            <a:ext cx="4549939" cy="3370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59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начиналась война</a:t>
            </a:r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6160" y="2062552"/>
            <a:ext cx="8464732" cy="45864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Нападение Германии на Советский Союз было неожиданным. В эти июньские дни десятиклассники заканчивали школу, в школах проходили выпускные балы. Юноши и девушки в светлых нарядных одеждах танцевали, пели, встречали рассвет. Они строили планы на будущее, мечтали о счастье и любви. Но война жестоко разрушила эти планы</a:t>
            </a:r>
            <a:r>
              <a:rPr lang="ru-RU" dirty="0" smtClean="0"/>
              <a:t>!</a:t>
            </a:r>
            <a:endParaRPr lang="en-US" dirty="0" smtClean="0"/>
          </a:p>
          <a:p>
            <a:pPr algn="just"/>
            <a:r>
              <a:rPr lang="ru-RU" dirty="0" smtClean="0"/>
              <a:t>22 июня в 12 часов дня министр иностранных дел В.М. Молотов выступил по радио и сообщил о нападении на нашу страну фашисткой Германии.</a:t>
            </a:r>
            <a:endParaRPr lang="ru-RU" dirty="0" smtClean="0"/>
          </a:p>
          <a:p>
            <a:pPr algn="just"/>
            <a:r>
              <a:rPr lang="ru-RU" dirty="0" smtClean="0"/>
              <a:t>Был нанесен удар неведомой силы. Гитлер напал на Советский Союз (Так раньше называлось </a:t>
            </a:r>
            <a:r>
              <a:rPr lang="ru-RU" dirty="0" smtClean="0"/>
              <a:t>наша страна) </a:t>
            </a:r>
            <a:r>
              <a:rPr lang="ru-RU" dirty="0" smtClean="0"/>
              <a:t>сразу на большом </a:t>
            </a:r>
            <a:r>
              <a:rPr lang="ru-RU" dirty="0" smtClean="0"/>
              <a:t>пространстве</a:t>
            </a:r>
            <a:r>
              <a:rPr lang="en-US" dirty="0" smtClean="0"/>
              <a:t>. </a:t>
            </a:r>
            <a:r>
              <a:rPr lang="ru-RU" dirty="0" smtClean="0"/>
              <a:t>Его </a:t>
            </a:r>
            <a:r>
              <a:rPr lang="ru-RU" dirty="0" smtClean="0"/>
              <a:t>войска пересекли нашу границу. Тысячи и тысячи орудий открыли огонь по мирно спящим селам, и городам, самолеты врага стали бомбить железные дороги, вокзалы, аэродромы. Для войны с Россией Германия подготовила огромную армию</a:t>
            </a:r>
            <a:r>
              <a:rPr lang="en-US" dirty="0" smtClean="0"/>
              <a:t>.</a:t>
            </a:r>
            <a:r>
              <a:rPr lang="ru-RU" dirty="0" smtClean="0"/>
              <a:t> Гитлер хотел превратить население нашей Родины в </a:t>
            </a:r>
            <a:r>
              <a:rPr lang="ru-RU" dirty="0" smtClean="0"/>
              <a:t>рабов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obuch_000\Desktop\503px-EasternFrontWWIIcol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68" y="2070459"/>
            <a:ext cx="3532587" cy="421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763486"/>
            <a:ext cx="6818810" cy="19724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И </a:t>
            </a:r>
            <a:r>
              <a:rPr lang="ru-RU" dirty="0" smtClean="0"/>
              <a:t>молодые, и пожилые </a:t>
            </a:r>
            <a:r>
              <a:rPr lang="ru-RU" dirty="0" smtClean="0"/>
              <a:t>люди</a:t>
            </a:r>
            <a:r>
              <a:rPr lang="en-US" dirty="0" smtClean="0"/>
              <a:t>, </a:t>
            </a:r>
            <a:r>
              <a:rPr lang="ru-RU" dirty="0" smtClean="0"/>
              <a:t>и даже дети </a:t>
            </a:r>
            <a:r>
              <a:rPr lang="ru-RU" dirty="0" smtClean="0"/>
              <a:t>рвались на фронт и записывались в Красную Армию. Бойцов, служивших в Красной Армии, называли красноармейцами.</a:t>
            </a:r>
          </a:p>
          <a:p>
            <a:endParaRPr lang="ru-RU" dirty="0"/>
          </a:p>
        </p:txBody>
      </p:sp>
      <p:pic>
        <p:nvPicPr>
          <p:cNvPr id="3074" name="Picture 2" descr="C:\Users\obuch_000\Desktop\e371646758d55684e90e6f16b128db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067" y="2079754"/>
            <a:ext cx="4014651" cy="2483290"/>
          </a:xfrm>
          <a:prstGeom prst="rect">
            <a:avLst/>
          </a:prstGeom>
          <a:noFill/>
        </p:spPr>
      </p:pic>
      <p:pic>
        <p:nvPicPr>
          <p:cNvPr id="3075" name="Picture 3" descr="C:\Users\obuch_000\Desktop\c2b17dfd7e507fcc31efda61c81d1c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18" y="3631709"/>
            <a:ext cx="4444274" cy="29519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33257" y="4620960"/>
            <a:ext cx="71845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Только в первые дни войны записалось около миллиона человек! У призывных пунктов собирались очереди — люди стремились защищать свое Отечество!</a:t>
            </a:r>
          </a:p>
          <a:p>
            <a:pPr algn="just"/>
            <a:r>
              <a:rPr lang="ru-RU" sz="2000" dirty="0" smtClean="0"/>
              <a:t>Каждый день эшелоны увозили бойцов на фронт. Все народы Советского Союза поднялись на борьбу с врагом! </a:t>
            </a:r>
            <a:endParaRPr lang="ru-RU" sz="2000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7624" y="727102"/>
            <a:ext cx="9613861" cy="1080938"/>
          </a:xfrm>
        </p:spPr>
        <p:txBody>
          <a:bodyPr/>
          <a:lstStyle/>
          <a:p>
            <a:r>
              <a:rPr lang="ru-RU" dirty="0" smtClean="0"/>
              <a:t>Как начиналась война</a:t>
            </a:r>
            <a:r>
              <a:rPr lang="en-US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75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Участники второй мировой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55" y="2336873"/>
            <a:ext cx="5811919" cy="4521127"/>
          </a:xfrm>
        </p:spPr>
        <p:txBody>
          <a:bodyPr/>
          <a:lstStyle/>
          <a:p>
            <a:pPr algn="just"/>
            <a:r>
              <a:rPr lang="ru-RU" dirty="0" smtClean="0"/>
              <a:t>Всего в войне участвовало 1,7 </a:t>
            </a:r>
            <a:r>
              <a:rPr lang="ru-RU" dirty="0" err="1" smtClean="0"/>
              <a:t>млрд</a:t>
            </a:r>
            <a:r>
              <a:rPr lang="ru-RU" dirty="0" smtClean="0"/>
              <a:t> человек или 80% всего населения Земли, т.е. из каждых 10 человек в войне участвовало 8. Поэтому такую войну и называют мировой. В армиях всех стран участвовало 110 </a:t>
            </a:r>
            <a:r>
              <a:rPr lang="ru-RU" dirty="0" err="1" smtClean="0"/>
              <a:t>млн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человек. </a:t>
            </a:r>
          </a:p>
          <a:p>
            <a:endParaRPr lang="ru-RU" dirty="0"/>
          </a:p>
        </p:txBody>
      </p:sp>
      <p:pic>
        <p:nvPicPr>
          <p:cNvPr id="4098" name="Picture 2" descr="C:\Users\obuch_000\Desktop\915657.483x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1793" y="2338251"/>
            <a:ext cx="5059392" cy="3331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98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Погибшие воины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 масштабам человеческих жертв и разрушений эта война превзошла все войны, которые были на нашей планете. Было уничтожено огромное количество людей. На фронтах в боевых операциях было убито свыше 20 </a:t>
            </a:r>
            <a:r>
              <a:rPr lang="ru-RU" dirty="0" err="1" smtClean="0"/>
              <a:t>млн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солдат. В ходе Второй мировой войны погибло около 55 </a:t>
            </a:r>
            <a:r>
              <a:rPr lang="ru-RU" dirty="0" err="1" smtClean="0"/>
              <a:t>млн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человек, из них почти половина — граждане нашей страны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ru-RU" dirty="0" smtClean="0"/>
              <a:t>В памяти навечно сохраняются имена героев Великой Отечественной войны.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Имена героев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Великой </a:t>
            </a:r>
            <a:r>
              <a:rPr lang="ru-RU" dirty="0" smtClean="0"/>
              <a:t>Отечественной войны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2848" y="2284622"/>
            <a:ext cx="7100785" cy="1163972"/>
          </a:xfrm>
        </p:spPr>
        <p:txBody>
          <a:bodyPr>
            <a:normAutofit/>
          </a:bodyPr>
          <a:lstStyle/>
          <a:p>
            <a:pPr algn="just"/>
            <a:r>
              <a:rPr lang="ru-RU" sz="2100" dirty="0" smtClean="0"/>
              <a:t>Александр Матросов пожертвовал жизнью, закрыв собой амбразуру вражеского дота. Александр Матросов спас жизнь своим боевым товарищам</a:t>
            </a:r>
            <a:r>
              <a:rPr lang="ru-RU" sz="2100" dirty="0" smtClean="0"/>
              <a:t>.</a:t>
            </a:r>
            <a:endParaRPr lang="ru-RU" sz="2100" dirty="0" smtClean="0"/>
          </a:p>
        </p:txBody>
      </p:sp>
      <p:pic>
        <p:nvPicPr>
          <p:cNvPr id="5122" name="Picture 2" descr="C:\Users\obuch_000\Desktop\3Xu3rVBp_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75" y="2015439"/>
            <a:ext cx="2004651" cy="22421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90797" y="3489684"/>
            <a:ext cx="69973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/>
              <a:t>Генерал Д.М. </a:t>
            </a:r>
            <a:r>
              <a:rPr lang="ru-RU" sz="2100" dirty="0" err="1" smtClean="0"/>
              <a:t>Карбышев</a:t>
            </a:r>
            <a:r>
              <a:rPr lang="ru-RU" sz="2100" dirty="0" smtClean="0"/>
              <a:t>, оказавшись в лапах врага, не сдался, не предал Отчизну и был жестоко замучен гитлеровцами. После долгих пыток его вывели раздетого на лютый мороз и обливали водой до тех пор, пока генерал не превратился в ледяную статую</a:t>
            </a:r>
            <a:r>
              <a:rPr lang="ru-RU" sz="2100" dirty="0" smtClean="0"/>
              <a:t>.</a:t>
            </a:r>
            <a:endParaRPr lang="ru-RU" sz="21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603861" y="5331713"/>
            <a:ext cx="698427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/>
              <a:t>Юная партизанка Зоя Космодемьянская была зверски замучена фашистами, но не выдала своих боевых товарищей.</a:t>
            </a:r>
            <a:endParaRPr lang="ru-RU" sz="2100" dirty="0" smtClean="0"/>
          </a:p>
        </p:txBody>
      </p:sp>
      <p:pic>
        <p:nvPicPr>
          <p:cNvPr id="5123" name="Picture 3" descr="C:\Users\obuch_000\Desktop\unname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1154" y="3004457"/>
            <a:ext cx="2046684" cy="2495005"/>
          </a:xfrm>
          <a:prstGeom prst="rect">
            <a:avLst/>
          </a:prstGeom>
          <a:noFill/>
        </p:spPr>
      </p:pic>
      <p:pic>
        <p:nvPicPr>
          <p:cNvPr id="5124" name="Picture 4" descr="C:\Users\obuch_000\Desktop\thumb_3654_person_bi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595" y="4367417"/>
            <a:ext cx="1928405" cy="2333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Никто не забыт</a:t>
            </a:r>
            <a:r>
              <a:rPr lang="en-US" dirty="0" smtClean="0"/>
              <a:t>, </a:t>
            </a:r>
            <a:r>
              <a:rPr lang="ru-RU" dirty="0" smtClean="0"/>
              <a:t>ни что не забыто!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065" y="2153993"/>
            <a:ext cx="6020924" cy="4403561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/>
              <a:t>Героев Великой Отечественной войны очень много. Но имена многих тысяч солдат, совершивших подвиги и отдавших жизнь за Родину, остались, к сожалению, неизвестными.</a:t>
            </a:r>
          </a:p>
          <a:p>
            <a:pPr algn="just"/>
            <a:r>
              <a:rPr lang="ru-RU" sz="2200" dirty="0" smtClean="0"/>
              <a:t>Чтобы сохранить народную память о них, во многих городах, где велись ожесточенные бои, есть могилы Неизвестного солдата, мемориалы и памятники... Возле них горит «вечный огонь», к ним возлагают цветы те, чью мирную жизнь они отстояли в боях.</a:t>
            </a:r>
          </a:p>
          <a:p>
            <a:pPr algn="just"/>
            <a:r>
              <a:rPr lang="ru-RU" sz="2200" dirty="0" smtClean="0"/>
              <a:t>Никто не забыт, ничто не забыто!</a:t>
            </a:r>
          </a:p>
          <a:p>
            <a:endParaRPr lang="ru-RU" dirty="0"/>
          </a:p>
        </p:txBody>
      </p:sp>
      <p:pic>
        <p:nvPicPr>
          <p:cNvPr id="6147" name="Picture 3" descr="C:\Users\obuch_000\Desktop\ce7945b9d704ba6ce83356936b2a34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2719" y="2952205"/>
            <a:ext cx="5408024" cy="233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300</TotalTime>
  <Words>788</Words>
  <Application>Microsoft Office PowerPoint</Application>
  <PresentationFormat>Произвольный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Берлин</vt:lpstr>
      <vt:lpstr>Я расскажу вам о войне…</vt:lpstr>
      <vt:lpstr>Великая отечественная война</vt:lpstr>
      <vt:lpstr>Великая отечественная война</vt:lpstr>
      <vt:lpstr>Как начиналась война…</vt:lpstr>
      <vt:lpstr>Как начиналась война…</vt:lpstr>
      <vt:lpstr>Участники второй мировой войны</vt:lpstr>
      <vt:lpstr>Погибшие воины</vt:lpstr>
      <vt:lpstr>Имена героев  Великой Отечественной войны </vt:lpstr>
      <vt:lpstr>Никто не забыт, ни что не забыто!</vt:lpstr>
      <vt:lpstr>День Победы!</vt:lpstr>
      <vt:lpstr>День победы!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воспитатель</dc:creator>
  <cp:lastModifiedBy>Елизавета Обухова</cp:lastModifiedBy>
  <cp:revision>28</cp:revision>
  <dcterms:created xsi:type="dcterms:W3CDTF">2020-03-27T05:32:44Z</dcterms:created>
  <dcterms:modified xsi:type="dcterms:W3CDTF">2020-04-08T13:28:43Z</dcterms:modified>
</cp:coreProperties>
</file>